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576672-8C6A-4BDD-BBDF-7070943D8B64}">
  <a:tblStyle styleId="{02576672-8C6A-4BDD-BBDF-7070943D8B6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Medium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Medium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EBGaramondMedium-bold.fntdata"/><Relationship Id="rId18" Type="http://schemas.openxmlformats.org/officeDocument/2006/relationships/font" Target="fonts/EBGaramon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p2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0" name="Google Shape;1880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6" name="Google Shape;1886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9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73" name="Google Shape;1473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0" name="Google Shape;1480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7" name="Google Shape;1487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4" name="Google Shape;1494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94" name="Google Shape;1594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{02576672-8C6A-4BDD-BBDF-7070943D8B64}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https://github.com/Harish-733903/NM_CD1_09---Task_3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